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8" r:id="rId4"/>
    <p:sldId id="269" r:id="rId5"/>
    <p:sldId id="270" r:id="rId6"/>
    <p:sldId id="278" r:id="rId7"/>
    <p:sldId id="279" r:id="rId8"/>
    <p:sldId id="277" r:id="rId9"/>
    <p:sldId id="273" r:id="rId10"/>
    <p:sldId id="272" r:id="rId11"/>
    <p:sldId id="274" r:id="rId12"/>
    <p:sldId id="275" r:id="rId13"/>
    <p:sldId id="280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aceymanning:Downloads:Nothing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aceymanning:Downloads:Nothing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Sheet1!$A$10</c:f>
              <c:strCache>
                <c:ptCount val="1"/>
                <c:pt idx="0">
                  <c:v>Total Costs</c:v>
                </c:pt>
              </c:strCache>
            </c:strRef>
          </c:tx>
          <c:val>
            <c:numRef>
              <c:f>Sheet1!$B$10:$M$10</c:f>
              <c:numCache>
                <c:formatCode>General</c:formatCode>
                <c:ptCount val="12"/>
                <c:pt idx="0">
                  <c:v>46015</c:v>
                </c:pt>
                <c:pt idx="1">
                  <c:v>25915</c:v>
                </c:pt>
                <c:pt idx="2">
                  <c:v>28115</c:v>
                </c:pt>
                <c:pt idx="3">
                  <c:v>30535</c:v>
                </c:pt>
                <c:pt idx="4">
                  <c:v>33197</c:v>
                </c:pt>
                <c:pt idx="5">
                  <c:v>36125.199999999997</c:v>
                </c:pt>
                <c:pt idx="6">
                  <c:v>39346.22</c:v>
                </c:pt>
                <c:pt idx="7">
                  <c:v>42889.342000000011</c:v>
                </c:pt>
                <c:pt idx="8">
                  <c:v>46786.776200000008</c:v>
                </c:pt>
                <c:pt idx="9">
                  <c:v>51073.95382000001</c:v>
                </c:pt>
                <c:pt idx="10">
                  <c:v>55789.849202000012</c:v>
                </c:pt>
                <c:pt idx="11">
                  <c:v>60977.334122200031</c:v>
                </c:pt>
              </c:numCache>
            </c:numRef>
          </c:val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Sales</c:v>
                </c:pt>
              </c:strCache>
            </c:strRef>
          </c:tx>
          <c:val>
            <c:numRef>
              <c:f>Sheet1!$B$11:$M$11</c:f>
              <c:numCache>
                <c:formatCode>General</c:formatCode>
                <c:ptCount val="12"/>
                <c:pt idx="0">
                  <c:v>40000</c:v>
                </c:pt>
                <c:pt idx="1">
                  <c:v>44000</c:v>
                </c:pt>
                <c:pt idx="2">
                  <c:v>48400</c:v>
                </c:pt>
                <c:pt idx="3">
                  <c:v>53240</c:v>
                </c:pt>
                <c:pt idx="4">
                  <c:v>58564</c:v>
                </c:pt>
                <c:pt idx="5">
                  <c:v>64420.4</c:v>
                </c:pt>
                <c:pt idx="6">
                  <c:v>70862.439999999988</c:v>
                </c:pt>
                <c:pt idx="7">
                  <c:v>77948.684000000023</c:v>
                </c:pt>
                <c:pt idx="8">
                  <c:v>85743.552400000015</c:v>
                </c:pt>
                <c:pt idx="9">
                  <c:v>94317.90763999999</c:v>
                </c:pt>
                <c:pt idx="10">
                  <c:v>103749.69840400002</c:v>
                </c:pt>
                <c:pt idx="11">
                  <c:v>114124.6682444</c:v>
                </c:pt>
              </c:numCache>
            </c:numRef>
          </c:val>
        </c:ser>
        <c:axId val="32626560"/>
        <c:axId val="32628096"/>
      </c:barChart>
      <c:catAx>
        <c:axId val="32626560"/>
        <c:scaling>
          <c:orientation val="minMax"/>
        </c:scaling>
        <c:axPos val="b"/>
        <c:tickLblPos val="nextTo"/>
        <c:crossAx val="32628096"/>
        <c:crosses val="autoZero"/>
        <c:auto val="1"/>
        <c:lblAlgn val="ctr"/>
        <c:lblOffset val="100"/>
      </c:catAx>
      <c:valAx>
        <c:axId val="32628096"/>
        <c:scaling>
          <c:orientation val="minMax"/>
        </c:scaling>
        <c:axPos val="l"/>
        <c:majorGridlines/>
        <c:numFmt formatCode="General" sourceLinked="1"/>
        <c:tickLblPos val="nextTo"/>
        <c:crossAx val="3262656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Sheet1!$A$16</c:f>
              <c:strCache>
                <c:ptCount val="1"/>
                <c:pt idx="0">
                  <c:v>Total Sales</c:v>
                </c:pt>
              </c:strCache>
            </c:strRef>
          </c:tx>
          <c:val>
            <c:numRef>
              <c:f>Sheet1!$B$16:$G$16</c:f>
              <c:numCache>
                <c:formatCode>General</c:formatCode>
                <c:ptCount val="6"/>
                <c:pt idx="0">
                  <c:v>855371.4</c:v>
                </c:pt>
                <c:pt idx="1">
                  <c:v>898139.97</c:v>
                </c:pt>
                <c:pt idx="2">
                  <c:v>943046.96850000019</c:v>
                </c:pt>
                <c:pt idx="3">
                  <c:v>990199.3169250004</c:v>
                </c:pt>
                <c:pt idx="4">
                  <c:v>1039709.2827712497</c:v>
                </c:pt>
                <c:pt idx="5">
                  <c:v>1091694.74690981</c:v>
                </c:pt>
              </c:numCache>
            </c:numRef>
          </c:val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TotalCosts</c:v>
                </c:pt>
              </c:strCache>
            </c:strRef>
          </c:tx>
          <c:val>
            <c:numRef>
              <c:f>Sheet1!$B$20:$G$20</c:f>
              <c:numCache>
                <c:formatCode>General</c:formatCode>
                <c:ptCount val="6"/>
                <c:pt idx="0">
                  <c:v>496765.7</c:v>
                </c:pt>
                <c:pt idx="1">
                  <c:v>511668.67099999991</c:v>
                </c:pt>
                <c:pt idx="2">
                  <c:v>527018.73113000009</c:v>
                </c:pt>
                <c:pt idx="3">
                  <c:v>542829.29306390008</c:v>
                </c:pt>
                <c:pt idx="4">
                  <c:v>559114.1718558172</c:v>
                </c:pt>
                <c:pt idx="5">
                  <c:v>575887.59701149131</c:v>
                </c:pt>
              </c:numCache>
            </c:numRef>
          </c:val>
        </c:ser>
        <c:axId val="32698752"/>
        <c:axId val="32700288"/>
      </c:barChart>
      <c:catAx>
        <c:axId val="32698752"/>
        <c:scaling>
          <c:orientation val="minMax"/>
        </c:scaling>
        <c:axPos val="b"/>
        <c:tickLblPos val="nextTo"/>
        <c:crossAx val="32700288"/>
        <c:crosses val="autoZero"/>
        <c:auto val="1"/>
        <c:lblAlgn val="ctr"/>
        <c:lblOffset val="100"/>
      </c:catAx>
      <c:valAx>
        <c:axId val="32700288"/>
        <c:scaling>
          <c:orientation val="minMax"/>
        </c:scaling>
        <c:axPos val="l"/>
        <c:majorGridlines/>
        <c:numFmt formatCode="General" sourceLinked="1"/>
        <c:tickLblPos val="nextTo"/>
        <c:crossAx val="3269875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D76FB-61B1-FD46-A7D6-2408B897D0F3}" type="doc">
      <dgm:prSet loTypeId="urn:microsoft.com/office/officeart/2005/8/layout/hProcess9" loCatId="process" qsTypeId="urn:microsoft.com/office/officeart/2005/8/quickstyle/simple4" qsCatId="simple" csTypeId="urn:microsoft.com/office/officeart/2005/8/colors/accent1_2#1" csCatId="accent1" phldr="1"/>
      <dgm:spPr/>
    </dgm:pt>
    <dgm:pt modelId="{3B01709E-433D-BF4C-84A4-3160C2433D46}">
      <dgm:prSet phldrT="[Text]" custT="1"/>
      <dgm:spPr>
        <a:gradFill rotWithShape="0"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>
                <a:lumMod val="85000"/>
              </a:schemeClr>
            </a:gs>
          </a:gsLst>
        </a:gradFill>
      </dgm:spPr>
      <dgm:t>
        <a:bodyPr/>
        <a:lstStyle/>
        <a:p>
          <a:r>
            <a:rPr lang="en-US" sz="1800" b="1" u="none" dirty="0" smtClean="0"/>
            <a:t>MATERIALS</a:t>
          </a:r>
        </a:p>
        <a:p>
          <a:r>
            <a:rPr lang="en-US" sz="1500" dirty="0" smtClean="0"/>
            <a:t>Blank Shirts</a:t>
          </a:r>
        </a:p>
        <a:p>
          <a:r>
            <a:rPr lang="en-US" sz="1500" dirty="0" smtClean="0"/>
            <a:t>Wholesale Fabrics</a:t>
          </a:r>
          <a:endParaRPr lang="en-US" sz="1500" dirty="0"/>
        </a:p>
      </dgm:t>
    </dgm:pt>
    <dgm:pt modelId="{AEDABBC4-83B9-964B-A556-FBC7FCDED84D}" type="parTrans" cxnId="{F4576334-B33D-1846-A054-065A2A049CAC}">
      <dgm:prSet/>
      <dgm:spPr/>
      <dgm:t>
        <a:bodyPr/>
        <a:lstStyle/>
        <a:p>
          <a:endParaRPr lang="en-US"/>
        </a:p>
      </dgm:t>
    </dgm:pt>
    <dgm:pt modelId="{01A9FA5A-0062-B04C-89C7-5F2C61BC0865}" type="sibTrans" cxnId="{F4576334-B33D-1846-A054-065A2A049CAC}">
      <dgm:prSet/>
      <dgm:spPr/>
      <dgm:t>
        <a:bodyPr/>
        <a:lstStyle/>
        <a:p>
          <a:endParaRPr lang="en-US"/>
        </a:p>
      </dgm:t>
    </dgm:pt>
    <dgm:pt modelId="{D01A8EC7-1073-6D47-A555-9121AE3A5962}">
      <dgm:prSet phldrT="[Text]" custT="1"/>
      <dgm:spPr>
        <a:gradFill rotWithShape="0"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>
                <a:lumMod val="85000"/>
              </a:schemeClr>
            </a:gs>
          </a:gsLst>
        </a:gradFill>
      </dgm:spPr>
      <dgm:t>
        <a:bodyPr/>
        <a:lstStyle/>
        <a:p>
          <a:r>
            <a:rPr lang="en-US" sz="1800" b="1" u="none" dirty="0" smtClean="0"/>
            <a:t>NOTHING</a:t>
          </a:r>
        </a:p>
        <a:p>
          <a:r>
            <a:rPr lang="en-US" sz="1600" u="none" dirty="0" smtClean="0"/>
            <a:t>Designs Branding</a:t>
          </a:r>
        </a:p>
        <a:p>
          <a:r>
            <a:rPr lang="en-US" sz="1600" u="none" dirty="0" smtClean="0"/>
            <a:t>Distribution choice</a:t>
          </a:r>
          <a:endParaRPr lang="en-US" sz="1600" u="none" dirty="0"/>
        </a:p>
      </dgm:t>
    </dgm:pt>
    <dgm:pt modelId="{AAF01E59-90DA-B944-B008-6D00E59710CF}" type="parTrans" cxnId="{2E6C81B7-B362-0949-A4CB-EF769477D795}">
      <dgm:prSet/>
      <dgm:spPr/>
      <dgm:t>
        <a:bodyPr/>
        <a:lstStyle/>
        <a:p>
          <a:endParaRPr lang="en-US"/>
        </a:p>
      </dgm:t>
    </dgm:pt>
    <dgm:pt modelId="{260ECDBA-9554-FF4E-BCA5-5F2653AAD460}" type="sibTrans" cxnId="{2E6C81B7-B362-0949-A4CB-EF769477D795}">
      <dgm:prSet/>
      <dgm:spPr/>
      <dgm:t>
        <a:bodyPr/>
        <a:lstStyle/>
        <a:p>
          <a:endParaRPr lang="en-US"/>
        </a:p>
      </dgm:t>
    </dgm:pt>
    <dgm:pt modelId="{59A663F7-DA87-DF46-B6C3-D6DDBDF637EF}">
      <dgm:prSet phldrT="[Text]" custT="1"/>
      <dgm:spPr>
        <a:gradFill rotWithShape="0"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>
                <a:lumMod val="85000"/>
              </a:schemeClr>
            </a:gs>
          </a:gsLst>
        </a:gradFill>
      </dgm:spPr>
      <dgm:t>
        <a:bodyPr/>
        <a:lstStyle/>
        <a:p>
          <a:r>
            <a:rPr lang="en-US" sz="1800" b="1" dirty="0" smtClean="0"/>
            <a:t>PRODUCERS</a:t>
          </a:r>
        </a:p>
        <a:p>
          <a:r>
            <a:rPr lang="en-US" sz="1500" b="0" dirty="0" smtClean="0"/>
            <a:t>Printing</a:t>
          </a:r>
        </a:p>
        <a:p>
          <a:r>
            <a:rPr lang="en-US" sz="1500" b="0" dirty="0" smtClean="0"/>
            <a:t>Pattern Makers</a:t>
          </a:r>
        </a:p>
        <a:p>
          <a:r>
            <a:rPr lang="en-US" sz="1500" b="0" dirty="0" smtClean="0"/>
            <a:t>Cut/Sew Manufacturers</a:t>
          </a:r>
        </a:p>
      </dgm:t>
    </dgm:pt>
    <dgm:pt modelId="{28887AF7-A668-574C-BCAA-E2FADE4972C9}" type="parTrans" cxnId="{2C9F5F36-4A21-8F46-B6C0-3C2FEACAC7C3}">
      <dgm:prSet/>
      <dgm:spPr/>
      <dgm:t>
        <a:bodyPr/>
        <a:lstStyle/>
        <a:p>
          <a:endParaRPr lang="en-US"/>
        </a:p>
      </dgm:t>
    </dgm:pt>
    <dgm:pt modelId="{D75F2ABE-86F2-8D42-80FE-60C1F7A6EC69}" type="sibTrans" cxnId="{2C9F5F36-4A21-8F46-B6C0-3C2FEACAC7C3}">
      <dgm:prSet/>
      <dgm:spPr/>
      <dgm:t>
        <a:bodyPr/>
        <a:lstStyle/>
        <a:p>
          <a:endParaRPr lang="en-US"/>
        </a:p>
      </dgm:t>
    </dgm:pt>
    <dgm:pt modelId="{3FE63907-DA06-664C-A725-DCF3243CB46F}">
      <dgm:prSet phldrT="[Text]" custT="1"/>
      <dgm:spPr>
        <a:gradFill rotWithShape="0"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>
                <a:lumMod val="85000"/>
              </a:schemeClr>
            </a:gs>
          </a:gsLst>
        </a:gradFill>
      </dgm:spPr>
      <dgm:t>
        <a:bodyPr/>
        <a:lstStyle/>
        <a:p>
          <a:r>
            <a:rPr lang="en-US" sz="1800" b="1" dirty="0" smtClean="0"/>
            <a:t>RETAILERS</a:t>
          </a:r>
        </a:p>
        <a:p>
          <a:r>
            <a:rPr lang="en-US" sz="1600" dirty="0" smtClean="0"/>
            <a:t>Buyers</a:t>
          </a:r>
        </a:p>
        <a:p>
          <a:r>
            <a:rPr lang="en-US" sz="1600" dirty="0" smtClean="0"/>
            <a:t>Distribution</a:t>
          </a:r>
          <a:endParaRPr lang="en-US" sz="1600" dirty="0"/>
        </a:p>
      </dgm:t>
    </dgm:pt>
    <dgm:pt modelId="{E86573E8-5077-7142-AD63-3D1A39F79E2C}" type="parTrans" cxnId="{09E34A05-74E7-C040-B852-617E1B3974EB}">
      <dgm:prSet/>
      <dgm:spPr/>
      <dgm:t>
        <a:bodyPr/>
        <a:lstStyle/>
        <a:p>
          <a:endParaRPr lang="en-US"/>
        </a:p>
      </dgm:t>
    </dgm:pt>
    <dgm:pt modelId="{44CDC340-A09F-684F-9585-60CF263E7B25}" type="sibTrans" cxnId="{09E34A05-74E7-C040-B852-617E1B3974EB}">
      <dgm:prSet/>
      <dgm:spPr/>
      <dgm:t>
        <a:bodyPr/>
        <a:lstStyle/>
        <a:p>
          <a:endParaRPr lang="en-US"/>
        </a:p>
      </dgm:t>
    </dgm:pt>
    <dgm:pt modelId="{2981E750-8930-6349-AC4E-4376173496F3}">
      <dgm:prSet phldrT="[Text]"/>
      <dgm:spPr>
        <a:gradFill rotWithShape="0"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>
                <a:lumMod val="85000"/>
              </a:schemeClr>
            </a:gs>
          </a:gsLst>
        </a:gradFill>
      </dgm:spPr>
      <dgm:t>
        <a:bodyPr/>
        <a:lstStyle/>
        <a:p>
          <a:r>
            <a:rPr lang="en-US" b="1" dirty="0" smtClean="0"/>
            <a:t>CONSUMERS</a:t>
          </a:r>
          <a:endParaRPr lang="en-US" b="1" dirty="0"/>
        </a:p>
      </dgm:t>
    </dgm:pt>
    <dgm:pt modelId="{D5C46789-450E-4C45-8B4B-4A8F7397B0F9}" type="parTrans" cxnId="{21879248-6853-574C-803A-78295A89CD24}">
      <dgm:prSet/>
      <dgm:spPr/>
      <dgm:t>
        <a:bodyPr/>
        <a:lstStyle/>
        <a:p>
          <a:endParaRPr lang="en-US"/>
        </a:p>
      </dgm:t>
    </dgm:pt>
    <dgm:pt modelId="{A22FF9FB-0EFE-0646-86BE-8AB8F1BB21E4}" type="sibTrans" cxnId="{21879248-6853-574C-803A-78295A89CD24}">
      <dgm:prSet/>
      <dgm:spPr/>
      <dgm:t>
        <a:bodyPr/>
        <a:lstStyle/>
        <a:p>
          <a:endParaRPr lang="en-US"/>
        </a:p>
      </dgm:t>
    </dgm:pt>
    <dgm:pt modelId="{525D582F-B02F-E645-8DAF-10D880F48EC7}" type="pres">
      <dgm:prSet presAssocID="{DF7D76FB-61B1-FD46-A7D6-2408B897D0F3}" presName="CompostProcess" presStyleCnt="0">
        <dgm:presLayoutVars>
          <dgm:dir/>
          <dgm:resizeHandles val="exact"/>
        </dgm:presLayoutVars>
      </dgm:prSet>
      <dgm:spPr/>
    </dgm:pt>
    <dgm:pt modelId="{49F612C3-100D-0142-87C1-E23A9ECA196F}" type="pres">
      <dgm:prSet presAssocID="{DF7D76FB-61B1-FD46-A7D6-2408B897D0F3}" presName="arrow" presStyleLbl="bgShp" presStyleIdx="0" presStyleCnt="1"/>
      <dgm:sp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100000">
              <a:schemeClr val="bg1">
                <a:lumMod val="50000"/>
              </a:schemeClr>
            </a:gs>
          </a:gsLst>
          <a:lin ang="0" scaled="1"/>
          <a:tileRect/>
        </a:gradFill>
      </dgm:spPr>
    </dgm:pt>
    <dgm:pt modelId="{4396293B-BF95-294D-88DB-1DEA484401CB}" type="pres">
      <dgm:prSet presAssocID="{DF7D76FB-61B1-FD46-A7D6-2408B897D0F3}" presName="linearProcess" presStyleCnt="0"/>
      <dgm:spPr/>
    </dgm:pt>
    <dgm:pt modelId="{5344D3BF-BC66-6B48-A843-6E2C3020060A}" type="pres">
      <dgm:prSet presAssocID="{3B01709E-433D-BF4C-84A4-3160C2433D4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8BC42-9B7D-C64A-AD10-257B0A06650A}" type="pres">
      <dgm:prSet presAssocID="{01A9FA5A-0062-B04C-89C7-5F2C61BC0865}" presName="sibTrans" presStyleCnt="0"/>
      <dgm:spPr/>
    </dgm:pt>
    <dgm:pt modelId="{D30D93AB-DDB2-0643-B20D-D862DA458735}" type="pres">
      <dgm:prSet presAssocID="{D01A8EC7-1073-6D47-A555-9121AE3A5962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E6848-E835-8A4C-AD6D-1F4EEAE6A2E2}" type="pres">
      <dgm:prSet presAssocID="{260ECDBA-9554-FF4E-BCA5-5F2653AAD460}" presName="sibTrans" presStyleCnt="0"/>
      <dgm:spPr/>
    </dgm:pt>
    <dgm:pt modelId="{F80BA01E-0911-2F47-B16C-669B89770E59}" type="pres">
      <dgm:prSet presAssocID="{59A663F7-DA87-DF46-B6C3-D6DDBDF637EF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FC78C-86E9-154B-9A34-19A9837A1297}" type="pres">
      <dgm:prSet presAssocID="{D75F2ABE-86F2-8D42-80FE-60C1F7A6EC69}" presName="sibTrans" presStyleCnt="0"/>
      <dgm:spPr/>
    </dgm:pt>
    <dgm:pt modelId="{9550A650-CF7A-C945-B2A5-8229EEB1EEDF}" type="pres">
      <dgm:prSet presAssocID="{3FE63907-DA06-664C-A725-DCF3243CB46F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E9058-B6EF-3E42-9155-5012164B9633}" type="pres">
      <dgm:prSet presAssocID="{44CDC340-A09F-684F-9585-60CF263E7B25}" presName="sibTrans" presStyleCnt="0"/>
      <dgm:spPr/>
    </dgm:pt>
    <dgm:pt modelId="{AA5CE651-C777-F642-82C7-9431014D6770}" type="pres">
      <dgm:prSet presAssocID="{2981E750-8930-6349-AC4E-4376173496F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6C81B7-B362-0949-A4CB-EF769477D795}" srcId="{DF7D76FB-61B1-FD46-A7D6-2408B897D0F3}" destId="{D01A8EC7-1073-6D47-A555-9121AE3A5962}" srcOrd="1" destOrd="0" parTransId="{AAF01E59-90DA-B944-B008-6D00E59710CF}" sibTransId="{260ECDBA-9554-FF4E-BCA5-5F2653AAD460}"/>
    <dgm:cxn modelId="{92C5595D-0917-054A-BA1D-315D5CAFF4AB}" type="presOf" srcId="{2981E750-8930-6349-AC4E-4376173496F3}" destId="{AA5CE651-C777-F642-82C7-9431014D6770}" srcOrd="0" destOrd="0" presId="urn:microsoft.com/office/officeart/2005/8/layout/hProcess9"/>
    <dgm:cxn modelId="{09E34A05-74E7-C040-B852-617E1B3974EB}" srcId="{DF7D76FB-61B1-FD46-A7D6-2408B897D0F3}" destId="{3FE63907-DA06-664C-A725-DCF3243CB46F}" srcOrd="3" destOrd="0" parTransId="{E86573E8-5077-7142-AD63-3D1A39F79E2C}" sibTransId="{44CDC340-A09F-684F-9585-60CF263E7B25}"/>
    <dgm:cxn modelId="{912136D3-FE1F-8F46-8C8A-4A09A5BB9C02}" type="presOf" srcId="{3B01709E-433D-BF4C-84A4-3160C2433D46}" destId="{5344D3BF-BC66-6B48-A843-6E2C3020060A}" srcOrd="0" destOrd="0" presId="urn:microsoft.com/office/officeart/2005/8/layout/hProcess9"/>
    <dgm:cxn modelId="{45698E8A-C126-244D-AB51-85005D1945B4}" type="presOf" srcId="{DF7D76FB-61B1-FD46-A7D6-2408B897D0F3}" destId="{525D582F-B02F-E645-8DAF-10D880F48EC7}" srcOrd="0" destOrd="0" presId="urn:microsoft.com/office/officeart/2005/8/layout/hProcess9"/>
    <dgm:cxn modelId="{2C9F5F36-4A21-8F46-B6C0-3C2FEACAC7C3}" srcId="{DF7D76FB-61B1-FD46-A7D6-2408B897D0F3}" destId="{59A663F7-DA87-DF46-B6C3-D6DDBDF637EF}" srcOrd="2" destOrd="0" parTransId="{28887AF7-A668-574C-BCAA-E2FADE4972C9}" sibTransId="{D75F2ABE-86F2-8D42-80FE-60C1F7A6EC69}"/>
    <dgm:cxn modelId="{F4576334-B33D-1846-A054-065A2A049CAC}" srcId="{DF7D76FB-61B1-FD46-A7D6-2408B897D0F3}" destId="{3B01709E-433D-BF4C-84A4-3160C2433D46}" srcOrd="0" destOrd="0" parTransId="{AEDABBC4-83B9-964B-A556-FBC7FCDED84D}" sibTransId="{01A9FA5A-0062-B04C-89C7-5F2C61BC0865}"/>
    <dgm:cxn modelId="{C33794FB-0924-4A4E-A6CE-46D8A7D45078}" type="presOf" srcId="{59A663F7-DA87-DF46-B6C3-D6DDBDF637EF}" destId="{F80BA01E-0911-2F47-B16C-669B89770E59}" srcOrd="0" destOrd="0" presId="urn:microsoft.com/office/officeart/2005/8/layout/hProcess9"/>
    <dgm:cxn modelId="{5DAE2A89-AE98-8A4A-AFC9-6BA8B5C0EBF3}" type="presOf" srcId="{D01A8EC7-1073-6D47-A555-9121AE3A5962}" destId="{D30D93AB-DDB2-0643-B20D-D862DA458735}" srcOrd="0" destOrd="0" presId="urn:microsoft.com/office/officeart/2005/8/layout/hProcess9"/>
    <dgm:cxn modelId="{21879248-6853-574C-803A-78295A89CD24}" srcId="{DF7D76FB-61B1-FD46-A7D6-2408B897D0F3}" destId="{2981E750-8930-6349-AC4E-4376173496F3}" srcOrd="4" destOrd="0" parTransId="{D5C46789-450E-4C45-8B4B-4A8F7397B0F9}" sibTransId="{A22FF9FB-0EFE-0646-86BE-8AB8F1BB21E4}"/>
    <dgm:cxn modelId="{1F67D916-77DC-FF4C-BEDB-BBD769173EC5}" type="presOf" srcId="{3FE63907-DA06-664C-A725-DCF3243CB46F}" destId="{9550A650-CF7A-C945-B2A5-8229EEB1EEDF}" srcOrd="0" destOrd="0" presId="urn:microsoft.com/office/officeart/2005/8/layout/hProcess9"/>
    <dgm:cxn modelId="{643AA703-D376-7C48-9B75-953ACF9AB0DE}" type="presParOf" srcId="{525D582F-B02F-E645-8DAF-10D880F48EC7}" destId="{49F612C3-100D-0142-87C1-E23A9ECA196F}" srcOrd="0" destOrd="0" presId="urn:microsoft.com/office/officeart/2005/8/layout/hProcess9"/>
    <dgm:cxn modelId="{97DAB839-D860-C04B-8646-DF6757210FEA}" type="presParOf" srcId="{525D582F-B02F-E645-8DAF-10D880F48EC7}" destId="{4396293B-BF95-294D-88DB-1DEA484401CB}" srcOrd="1" destOrd="0" presId="urn:microsoft.com/office/officeart/2005/8/layout/hProcess9"/>
    <dgm:cxn modelId="{058D6479-B0B3-274C-9696-31F4B530A4F1}" type="presParOf" srcId="{4396293B-BF95-294D-88DB-1DEA484401CB}" destId="{5344D3BF-BC66-6B48-A843-6E2C3020060A}" srcOrd="0" destOrd="0" presId="urn:microsoft.com/office/officeart/2005/8/layout/hProcess9"/>
    <dgm:cxn modelId="{57DB9120-212E-AA4F-B843-708F928877E9}" type="presParOf" srcId="{4396293B-BF95-294D-88DB-1DEA484401CB}" destId="{2268BC42-9B7D-C64A-AD10-257B0A06650A}" srcOrd="1" destOrd="0" presId="urn:microsoft.com/office/officeart/2005/8/layout/hProcess9"/>
    <dgm:cxn modelId="{88B8DF3C-0744-A143-9CFA-B5D0C0CE078A}" type="presParOf" srcId="{4396293B-BF95-294D-88DB-1DEA484401CB}" destId="{D30D93AB-DDB2-0643-B20D-D862DA458735}" srcOrd="2" destOrd="0" presId="urn:microsoft.com/office/officeart/2005/8/layout/hProcess9"/>
    <dgm:cxn modelId="{098E1BA2-29DF-924C-A697-4DF7B11D8918}" type="presParOf" srcId="{4396293B-BF95-294D-88DB-1DEA484401CB}" destId="{6A9E6848-E835-8A4C-AD6D-1F4EEAE6A2E2}" srcOrd="3" destOrd="0" presId="urn:microsoft.com/office/officeart/2005/8/layout/hProcess9"/>
    <dgm:cxn modelId="{14D37285-F2DA-C842-AC4A-C0D454DAFC7E}" type="presParOf" srcId="{4396293B-BF95-294D-88DB-1DEA484401CB}" destId="{F80BA01E-0911-2F47-B16C-669B89770E59}" srcOrd="4" destOrd="0" presId="urn:microsoft.com/office/officeart/2005/8/layout/hProcess9"/>
    <dgm:cxn modelId="{DEE0CAA9-A159-C343-9CB9-EDA537821D56}" type="presParOf" srcId="{4396293B-BF95-294D-88DB-1DEA484401CB}" destId="{D6CFC78C-86E9-154B-9A34-19A9837A1297}" srcOrd="5" destOrd="0" presId="urn:microsoft.com/office/officeart/2005/8/layout/hProcess9"/>
    <dgm:cxn modelId="{0144F3D0-B99A-044B-838E-6945EC03A366}" type="presParOf" srcId="{4396293B-BF95-294D-88DB-1DEA484401CB}" destId="{9550A650-CF7A-C945-B2A5-8229EEB1EEDF}" srcOrd="6" destOrd="0" presId="urn:microsoft.com/office/officeart/2005/8/layout/hProcess9"/>
    <dgm:cxn modelId="{8BD760E6-6E71-9B41-ABD7-15E175F4ACE3}" type="presParOf" srcId="{4396293B-BF95-294D-88DB-1DEA484401CB}" destId="{091E9058-B6EF-3E42-9155-5012164B9633}" srcOrd="7" destOrd="0" presId="urn:microsoft.com/office/officeart/2005/8/layout/hProcess9"/>
    <dgm:cxn modelId="{20ADA690-0A90-6040-9B79-740704818E66}" type="presParOf" srcId="{4396293B-BF95-294D-88DB-1DEA484401CB}" destId="{AA5CE651-C777-F642-82C7-9431014D677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4BE487-F688-B148-B928-83981E9BA7CA}" type="doc">
      <dgm:prSet loTypeId="urn:microsoft.com/office/officeart/2005/8/layout/process4" loCatId="process" qsTypeId="urn:microsoft.com/office/officeart/2005/8/quickstyle/simple4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756299D0-34B3-5841-BB2F-E230A3EF4DE8}">
      <dgm:prSet phldrT="[Text]" custT="1"/>
      <dgm:spPr>
        <a:gradFill rotWithShape="0">
          <a:gsLst>
            <a:gs pos="0">
              <a:schemeClr val="tx1">
                <a:lumMod val="95000"/>
                <a:lumOff val="5000"/>
              </a:schemeClr>
            </a:gs>
            <a:gs pos="100000">
              <a:schemeClr val="bg1">
                <a:lumMod val="65000"/>
              </a:schemeClr>
            </a:gs>
          </a:gsLst>
        </a:gradFill>
      </dgm:spPr>
      <dgm:t>
        <a:bodyPr/>
        <a:lstStyle/>
        <a:p>
          <a:r>
            <a:rPr lang="en-US" sz="2800" dirty="0" smtClean="0"/>
            <a:t>PRODUCTION COST</a:t>
          </a:r>
          <a:endParaRPr lang="en-US" sz="2800" dirty="0"/>
        </a:p>
      </dgm:t>
    </dgm:pt>
    <dgm:pt modelId="{5BE5ED31-755F-FB4D-BFE4-8C211C9D23F1}" type="parTrans" cxnId="{4FE07A90-CB97-BB42-881F-ACA116552815}">
      <dgm:prSet/>
      <dgm:spPr/>
      <dgm:t>
        <a:bodyPr/>
        <a:lstStyle/>
        <a:p>
          <a:endParaRPr lang="en-US"/>
        </a:p>
      </dgm:t>
    </dgm:pt>
    <dgm:pt modelId="{C750B812-995B-5E4C-9F11-519FB0069B2E}" type="sibTrans" cxnId="{4FE07A90-CB97-BB42-881F-ACA116552815}">
      <dgm:prSet/>
      <dgm:spPr/>
      <dgm:t>
        <a:bodyPr/>
        <a:lstStyle/>
        <a:p>
          <a:endParaRPr lang="en-US"/>
        </a:p>
      </dgm:t>
    </dgm:pt>
    <dgm:pt modelId="{E9BA551B-46FA-8841-B2BF-35B38742FD50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$7</a:t>
          </a:r>
          <a:endParaRPr lang="en-US" dirty="0">
            <a:solidFill>
              <a:schemeClr val="bg1"/>
            </a:solidFill>
          </a:endParaRPr>
        </a:p>
      </dgm:t>
    </dgm:pt>
    <dgm:pt modelId="{F13C781E-3832-AF48-BD6F-6721CA5F819E}" type="parTrans" cxnId="{C64CB283-ED8C-004D-BAC0-65F64F0D172D}">
      <dgm:prSet/>
      <dgm:spPr/>
      <dgm:t>
        <a:bodyPr/>
        <a:lstStyle/>
        <a:p>
          <a:endParaRPr lang="en-US"/>
        </a:p>
      </dgm:t>
    </dgm:pt>
    <dgm:pt modelId="{D27B7708-7A01-8F4E-8F79-A742C76A3FEB}" type="sibTrans" cxnId="{C64CB283-ED8C-004D-BAC0-65F64F0D172D}">
      <dgm:prSet/>
      <dgm:spPr/>
      <dgm:t>
        <a:bodyPr/>
        <a:lstStyle/>
        <a:p>
          <a:endParaRPr lang="en-US"/>
        </a:p>
      </dgm:t>
    </dgm:pt>
    <dgm:pt modelId="{5C4C508E-A1A6-9B48-A9F6-202069A6F43E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$10</a:t>
          </a:r>
          <a:endParaRPr lang="en-US" dirty="0">
            <a:solidFill>
              <a:schemeClr val="bg1"/>
            </a:solidFill>
          </a:endParaRPr>
        </a:p>
      </dgm:t>
    </dgm:pt>
    <dgm:pt modelId="{46A6A794-E587-3046-BFAB-1954A8D0D8DC}" type="parTrans" cxnId="{DB777EDF-D31C-D342-9C27-BBEDED109553}">
      <dgm:prSet/>
      <dgm:spPr/>
      <dgm:t>
        <a:bodyPr/>
        <a:lstStyle/>
        <a:p>
          <a:endParaRPr lang="en-US"/>
        </a:p>
      </dgm:t>
    </dgm:pt>
    <dgm:pt modelId="{30F52C03-8F95-1B4A-AEE5-AA9AB9103CF0}" type="sibTrans" cxnId="{DB777EDF-D31C-D342-9C27-BBEDED109553}">
      <dgm:prSet/>
      <dgm:spPr/>
      <dgm:t>
        <a:bodyPr/>
        <a:lstStyle/>
        <a:p>
          <a:endParaRPr lang="en-US"/>
        </a:p>
      </dgm:t>
    </dgm:pt>
    <dgm:pt modelId="{DF038591-1F3E-A240-A7D3-D8C1CF476165}">
      <dgm:prSet phldrT="[Text]" custT="1"/>
      <dgm:spPr>
        <a:gradFill rotWithShape="0">
          <a:gsLst>
            <a:gs pos="0">
              <a:schemeClr val="tx1">
                <a:lumMod val="95000"/>
                <a:lumOff val="5000"/>
              </a:schemeClr>
            </a:gs>
            <a:gs pos="100000">
              <a:schemeClr val="bg1">
                <a:lumMod val="65000"/>
              </a:schemeClr>
            </a:gs>
          </a:gsLst>
        </a:gradFill>
      </dgm:spPr>
      <dgm:t>
        <a:bodyPr/>
        <a:lstStyle/>
        <a:p>
          <a:r>
            <a:rPr lang="en-US" sz="2800" dirty="0" smtClean="0"/>
            <a:t>COST TO RETAILER</a:t>
          </a:r>
          <a:endParaRPr lang="en-US" sz="2800" dirty="0"/>
        </a:p>
      </dgm:t>
    </dgm:pt>
    <dgm:pt modelId="{2008DB38-A8C2-2A4E-9951-B0E93F7342BB}" type="parTrans" cxnId="{1D744E68-413F-F643-B356-52E7376561E4}">
      <dgm:prSet/>
      <dgm:spPr/>
      <dgm:t>
        <a:bodyPr/>
        <a:lstStyle/>
        <a:p>
          <a:endParaRPr lang="en-US"/>
        </a:p>
      </dgm:t>
    </dgm:pt>
    <dgm:pt modelId="{1065DE87-A5BD-AD48-8E3A-B3E8C9068154}" type="sibTrans" cxnId="{1D744E68-413F-F643-B356-52E7376561E4}">
      <dgm:prSet/>
      <dgm:spPr/>
      <dgm:t>
        <a:bodyPr/>
        <a:lstStyle/>
        <a:p>
          <a:endParaRPr lang="en-US"/>
        </a:p>
      </dgm:t>
    </dgm:pt>
    <dgm:pt modelId="{BB089321-72B9-934B-9C4E-E0BFB12ADE9C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$15</a:t>
          </a:r>
          <a:endParaRPr lang="en-US" dirty="0">
            <a:solidFill>
              <a:schemeClr val="bg1"/>
            </a:solidFill>
          </a:endParaRPr>
        </a:p>
      </dgm:t>
    </dgm:pt>
    <dgm:pt modelId="{68FA815E-6A66-594E-B2F7-98BAA831EDA5}" type="parTrans" cxnId="{EC2096CD-8AD7-B443-8537-874B0E18F512}">
      <dgm:prSet/>
      <dgm:spPr/>
      <dgm:t>
        <a:bodyPr/>
        <a:lstStyle/>
        <a:p>
          <a:endParaRPr lang="en-US"/>
        </a:p>
      </dgm:t>
    </dgm:pt>
    <dgm:pt modelId="{94EAF82B-875B-EB4F-94D7-0A49713799AB}" type="sibTrans" cxnId="{EC2096CD-8AD7-B443-8537-874B0E18F512}">
      <dgm:prSet/>
      <dgm:spPr/>
      <dgm:t>
        <a:bodyPr/>
        <a:lstStyle/>
        <a:p>
          <a:endParaRPr lang="en-US"/>
        </a:p>
      </dgm:t>
    </dgm:pt>
    <dgm:pt modelId="{02F10F35-8421-ED4C-9925-38D889863885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$25</a:t>
          </a:r>
          <a:endParaRPr lang="en-US" dirty="0">
            <a:solidFill>
              <a:schemeClr val="bg1"/>
            </a:solidFill>
          </a:endParaRPr>
        </a:p>
      </dgm:t>
    </dgm:pt>
    <dgm:pt modelId="{0CFB480D-F069-2840-BBD9-5D45DE1B8B45}" type="parTrans" cxnId="{85BF77FA-1D8C-614E-BAE3-2FC051EFF3BE}">
      <dgm:prSet/>
      <dgm:spPr/>
      <dgm:t>
        <a:bodyPr/>
        <a:lstStyle/>
        <a:p>
          <a:endParaRPr lang="en-US"/>
        </a:p>
      </dgm:t>
    </dgm:pt>
    <dgm:pt modelId="{C61E8DF7-ECE3-6140-907A-2E3EDEEA9140}" type="sibTrans" cxnId="{85BF77FA-1D8C-614E-BAE3-2FC051EFF3BE}">
      <dgm:prSet/>
      <dgm:spPr/>
      <dgm:t>
        <a:bodyPr/>
        <a:lstStyle/>
        <a:p>
          <a:endParaRPr lang="en-US"/>
        </a:p>
      </dgm:t>
    </dgm:pt>
    <dgm:pt modelId="{B88327A4-4EC6-6346-97CE-4A8D5F8B9936}">
      <dgm:prSet phldrT="[Text]" custT="1"/>
      <dgm:spPr>
        <a:gradFill rotWithShape="0">
          <a:gsLst>
            <a:gs pos="0">
              <a:schemeClr val="tx1"/>
            </a:gs>
            <a:gs pos="100000">
              <a:schemeClr val="bg1">
                <a:lumMod val="65000"/>
              </a:schemeClr>
            </a:gs>
          </a:gsLst>
        </a:gradFill>
      </dgm:spPr>
      <dgm:t>
        <a:bodyPr/>
        <a:lstStyle/>
        <a:p>
          <a:r>
            <a:rPr lang="en-US" sz="2800" dirty="0" smtClean="0"/>
            <a:t>FINAL RETAIL PRICE</a:t>
          </a:r>
          <a:endParaRPr lang="en-US" sz="2800" dirty="0"/>
        </a:p>
      </dgm:t>
    </dgm:pt>
    <dgm:pt modelId="{757DAF03-3260-C643-9ED4-35DE6BD26350}" type="parTrans" cxnId="{6D5B5CB8-AA9F-D14B-B118-C22B1C2F2BA8}">
      <dgm:prSet/>
      <dgm:spPr/>
      <dgm:t>
        <a:bodyPr/>
        <a:lstStyle/>
        <a:p>
          <a:endParaRPr lang="en-US"/>
        </a:p>
      </dgm:t>
    </dgm:pt>
    <dgm:pt modelId="{01625D32-7B14-6A4C-8C51-87FDD7897A1B}" type="sibTrans" cxnId="{6D5B5CB8-AA9F-D14B-B118-C22B1C2F2BA8}">
      <dgm:prSet/>
      <dgm:spPr/>
      <dgm:t>
        <a:bodyPr/>
        <a:lstStyle/>
        <a:p>
          <a:endParaRPr lang="en-US"/>
        </a:p>
      </dgm:t>
    </dgm:pt>
    <dgm:pt modelId="{340E2AB3-7C86-CD48-9823-E858E6699BB0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$30</a:t>
          </a:r>
          <a:endParaRPr lang="en-US" dirty="0">
            <a:solidFill>
              <a:schemeClr val="bg1"/>
            </a:solidFill>
          </a:endParaRPr>
        </a:p>
      </dgm:t>
    </dgm:pt>
    <dgm:pt modelId="{315F7BC0-0763-5D49-ABE3-1AA098AE56E0}" type="parTrans" cxnId="{7381ABFA-7601-B54C-838F-62F8951AFA35}">
      <dgm:prSet/>
      <dgm:spPr/>
      <dgm:t>
        <a:bodyPr/>
        <a:lstStyle/>
        <a:p>
          <a:endParaRPr lang="en-US"/>
        </a:p>
      </dgm:t>
    </dgm:pt>
    <dgm:pt modelId="{D5916F24-4BE1-AF47-B648-1DF724F97F29}" type="sibTrans" cxnId="{7381ABFA-7601-B54C-838F-62F8951AFA35}">
      <dgm:prSet/>
      <dgm:spPr/>
      <dgm:t>
        <a:bodyPr/>
        <a:lstStyle/>
        <a:p>
          <a:endParaRPr lang="en-US"/>
        </a:p>
      </dgm:t>
    </dgm:pt>
    <dgm:pt modelId="{A016D808-4433-EB44-9935-8C41C26E2ED5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$50</a:t>
          </a:r>
          <a:endParaRPr lang="en-US" dirty="0">
            <a:solidFill>
              <a:schemeClr val="bg1"/>
            </a:solidFill>
          </a:endParaRPr>
        </a:p>
      </dgm:t>
    </dgm:pt>
    <dgm:pt modelId="{266B5221-6CDB-9045-92C5-007B0B2BBD31}" type="parTrans" cxnId="{D67277E4-B790-834E-A15A-48CBB0F415FB}">
      <dgm:prSet/>
      <dgm:spPr/>
      <dgm:t>
        <a:bodyPr/>
        <a:lstStyle/>
        <a:p>
          <a:endParaRPr lang="en-US"/>
        </a:p>
      </dgm:t>
    </dgm:pt>
    <dgm:pt modelId="{E4E5F24A-5590-3740-92E8-F85887A50E14}" type="sibTrans" cxnId="{D67277E4-B790-834E-A15A-48CBB0F415FB}">
      <dgm:prSet/>
      <dgm:spPr/>
      <dgm:t>
        <a:bodyPr/>
        <a:lstStyle/>
        <a:p>
          <a:endParaRPr lang="en-US"/>
        </a:p>
      </dgm:t>
    </dgm:pt>
    <dgm:pt modelId="{B278A571-48BA-ED45-9798-6DF96F7819E3}" type="pres">
      <dgm:prSet presAssocID="{924BE487-F688-B148-B928-83981E9BA7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F9F26E-F2AA-3E4E-A99C-515AA36DA3CD}" type="pres">
      <dgm:prSet presAssocID="{B88327A4-4EC6-6346-97CE-4A8D5F8B9936}" presName="boxAndChildren" presStyleCnt="0"/>
      <dgm:spPr/>
    </dgm:pt>
    <dgm:pt modelId="{93B9422C-2986-8E45-9283-F1796756F32D}" type="pres">
      <dgm:prSet presAssocID="{B88327A4-4EC6-6346-97CE-4A8D5F8B9936}" presName="parentTextBox" presStyleLbl="node1" presStyleIdx="0" presStyleCnt="3"/>
      <dgm:spPr/>
      <dgm:t>
        <a:bodyPr/>
        <a:lstStyle/>
        <a:p>
          <a:endParaRPr lang="en-US"/>
        </a:p>
      </dgm:t>
    </dgm:pt>
    <dgm:pt modelId="{AA8F331F-8747-9148-8A9A-17E7F6ED005D}" type="pres">
      <dgm:prSet presAssocID="{B88327A4-4EC6-6346-97CE-4A8D5F8B9936}" presName="entireBox" presStyleLbl="node1" presStyleIdx="0" presStyleCnt="3"/>
      <dgm:spPr/>
      <dgm:t>
        <a:bodyPr/>
        <a:lstStyle/>
        <a:p>
          <a:endParaRPr lang="en-US"/>
        </a:p>
      </dgm:t>
    </dgm:pt>
    <dgm:pt modelId="{E53899FA-055E-C546-B3C4-A9AA089A0143}" type="pres">
      <dgm:prSet presAssocID="{B88327A4-4EC6-6346-97CE-4A8D5F8B9936}" presName="descendantBox" presStyleCnt="0"/>
      <dgm:spPr/>
    </dgm:pt>
    <dgm:pt modelId="{68076735-E3F6-8A43-80EC-3AF10D620A0F}" type="pres">
      <dgm:prSet presAssocID="{340E2AB3-7C86-CD48-9823-E858E6699BB0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B48EF-0C01-E14A-AC5C-39F87C9BCF27}" type="pres">
      <dgm:prSet presAssocID="{A016D808-4433-EB44-9935-8C41C26E2ED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AB515-B4AC-7B4D-A8E9-4C446A2BA600}" type="pres">
      <dgm:prSet presAssocID="{1065DE87-A5BD-AD48-8E3A-B3E8C9068154}" presName="sp" presStyleCnt="0"/>
      <dgm:spPr/>
    </dgm:pt>
    <dgm:pt modelId="{86491601-AE4F-164D-92BD-8069D04AF065}" type="pres">
      <dgm:prSet presAssocID="{DF038591-1F3E-A240-A7D3-D8C1CF476165}" presName="arrowAndChildren" presStyleCnt="0"/>
      <dgm:spPr/>
    </dgm:pt>
    <dgm:pt modelId="{9FDAAA19-1310-384E-8F34-A0E69730DC0C}" type="pres">
      <dgm:prSet presAssocID="{DF038591-1F3E-A240-A7D3-D8C1CF476165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7A660FC1-3974-FF4A-AA40-55207E46F7B1}" type="pres">
      <dgm:prSet presAssocID="{DF038591-1F3E-A240-A7D3-D8C1CF476165}" presName="arrow" presStyleLbl="node1" presStyleIdx="1" presStyleCnt="3"/>
      <dgm:spPr/>
      <dgm:t>
        <a:bodyPr/>
        <a:lstStyle/>
        <a:p>
          <a:endParaRPr lang="en-US"/>
        </a:p>
      </dgm:t>
    </dgm:pt>
    <dgm:pt modelId="{D7000745-2333-C34E-BDA4-498F2C581316}" type="pres">
      <dgm:prSet presAssocID="{DF038591-1F3E-A240-A7D3-D8C1CF476165}" presName="descendantArrow" presStyleCnt="0"/>
      <dgm:spPr/>
    </dgm:pt>
    <dgm:pt modelId="{9E277070-48A1-9541-AE5F-EF57B4261A6F}" type="pres">
      <dgm:prSet presAssocID="{BB089321-72B9-934B-9C4E-E0BFB12ADE9C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066C4-6FAF-FA45-8B28-79F69591D127}" type="pres">
      <dgm:prSet presAssocID="{02F10F35-8421-ED4C-9925-38D88986388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4F6D4-0AB2-DB4F-8446-EE57FB73A0B6}" type="pres">
      <dgm:prSet presAssocID="{C750B812-995B-5E4C-9F11-519FB0069B2E}" presName="sp" presStyleCnt="0"/>
      <dgm:spPr/>
    </dgm:pt>
    <dgm:pt modelId="{CA2843EE-6DF3-B241-B78B-91F66C8D556F}" type="pres">
      <dgm:prSet presAssocID="{756299D0-34B3-5841-BB2F-E230A3EF4DE8}" presName="arrowAndChildren" presStyleCnt="0"/>
      <dgm:spPr/>
    </dgm:pt>
    <dgm:pt modelId="{7A83305D-8797-AB49-B3AD-350E9266E374}" type="pres">
      <dgm:prSet presAssocID="{756299D0-34B3-5841-BB2F-E230A3EF4DE8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FF5D7024-A1C0-B44B-BA13-8724A06A8A96}" type="pres">
      <dgm:prSet presAssocID="{756299D0-34B3-5841-BB2F-E230A3EF4DE8}" presName="arrow" presStyleLbl="node1" presStyleIdx="2" presStyleCnt="3"/>
      <dgm:spPr/>
      <dgm:t>
        <a:bodyPr/>
        <a:lstStyle/>
        <a:p>
          <a:endParaRPr lang="en-US"/>
        </a:p>
      </dgm:t>
    </dgm:pt>
    <dgm:pt modelId="{2F4D0C90-DE8F-AA49-BD8B-42DB6807B689}" type="pres">
      <dgm:prSet presAssocID="{756299D0-34B3-5841-BB2F-E230A3EF4DE8}" presName="descendantArrow" presStyleCnt="0"/>
      <dgm:spPr/>
    </dgm:pt>
    <dgm:pt modelId="{BE98E91C-EA89-6B4F-9D4A-5251340FE36F}" type="pres">
      <dgm:prSet presAssocID="{E9BA551B-46FA-8841-B2BF-35B38742FD50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52E20-89BC-464B-9647-07E43EA5B994}" type="pres">
      <dgm:prSet presAssocID="{5C4C508E-A1A6-9B48-A9F6-202069A6F43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931925-4877-6546-8C7A-9D151747F614}" type="presOf" srcId="{756299D0-34B3-5841-BB2F-E230A3EF4DE8}" destId="{FF5D7024-A1C0-B44B-BA13-8724A06A8A96}" srcOrd="1" destOrd="0" presId="urn:microsoft.com/office/officeart/2005/8/layout/process4"/>
    <dgm:cxn modelId="{D67277E4-B790-834E-A15A-48CBB0F415FB}" srcId="{B88327A4-4EC6-6346-97CE-4A8D5F8B9936}" destId="{A016D808-4433-EB44-9935-8C41C26E2ED5}" srcOrd="1" destOrd="0" parTransId="{266B5221-6CDB-9045-92C5-007B0B2BBD31}" sibTransId="{E4E5F24A-5590-3740-92E8-F85887A50E14}"/>
    <dgm:cxn modelId="{C64CB283-ED8C-004D-BAC0-65F64F0D172D}" srcId="{756299D0-34B3-5841-BB2F-E230A3EF4DE8}" destId="{E9BA551B-46FA-8841-B2BF-35B38742FD50}" srcOrd="0" destOrd="0" parTransId="{F13C781E-3832-AF48-BD6F-6721CA5F819E}" sibTransId="{D27B7708-7A01-8F4E-8F79-A742C76A3FEB}"/>
    <dgm:cxn modelId="{06D662A7-8ACF-F840-A91B-99AEDF81C055}" type="presOf" srcId="{A016D808-4433-EB44-9935-8C41C26E2ED5}" destId="{EB7B48EF-0C01-E14A-AC5C-39F87C9BCF27}" srcOrd="0" destOrd="0" presId="urn:microsoft.com/office/officeart/2005/8/layout/process4"/>
    <dgm:cxn modelId="{7381ABFA-7601-B54C-838F-62F8951AFA35}" srcId="{B88327A4-4EC6-6346-97CE-4A8D5F8B9936}" destId="{340E2AB3-7C86-CD48-9823-E858E6699BB0}" srcOrd="0" destOrd="0" parTransId="{315F7BC0-0763-5D49-ABE3-1AA098AE56E0}" sibTransId="{D5916F24-4BE1-AF47-B648-1DF724F97F29}"/>
    <dgm:cxn modelId="{34FBC574-451F-124F-928C-BBC605F1A11D}" type="presOf" srcId="{DF038591-1F3E-A240-A7D3-D8C1CF476165}" destId="{9FDAAA19-1310-384E-8F34-A0E69730DC0C}" srcOrd="0" destOrd="0" presId="urn:microsoft.com/office/officeart/2005/8/layout/process4"/>
    <dgm:cxn modelId="{6D5B5CB8-AA9F-D14B-B118-C22B1C2F2BA8}" srcId="{924BE487-F688-B148-B928-83981E9BA7CA}" destId="{B88327A4-4EC6-6346-97CE-4A8D5F8B9936}" srcOrd="2" destOrd="0" parTransId="{757DAF03-3260-C643-9ED4-35DE6BD26350}" sibTransId="{01625D32-7B14-6A4C-8C51-87FDD7897A1B}"/>
    <dgm:cxn modelId="{6BC82CA9-B10C-AA48-9B53-8605485D9AFB}" type="presOf" srcId="{340E2AB3-7C86-CD48-9823-E858E6699BB0}" destId="{68076735-E3F6-8A43-80EC-3AF10D620A0F}" srcOrd="0" destOrd="0" presId="urn:microsoft.com/office/officeart/2005/8/layout/process4"/>
    <dgm:cxn modelId="{4FE07A90-CB97-BB42-881F-ACA116552815}" srcId="{924BE487-F688-B148-B928-83981E9BA7CA}" destId="{756299D0-34B3-5841-BB2F-E230A3EF4DE8}" srcOrd="0" destOrd="0" parTransId="{5BE5ED31-755F-FB4D-BFE4-8C211C9D23F1}" sibTransId="{C750B812-995B-5E4C-9F11-519FB0069B2E}"/>
    <dgm:cxn modelId="{C003B1F8-9047-B942-A7F5-E09E801EDFAE}" type="presOf" srcId="{B88327A4-4EC6-6346-97CE-4A8D5F8B9936}" destId="{93B9422C-2986-8E45-9283-F1796756F32D}" srcOrd="0" destOrd="0" presId="urn:microsoft.com/office/officeart/2005/8/layout/process4"/>
    <dgm:cxn modelId="{B5EE088B-D18C-F84E-A67D-612C165B068D}" type="presOf" srcId="{924BE487-F688-B148-B928-83981E9BA7CA}" destId="{B278A571-48BA-ED45-9798-6DF96F7819E3}" srcOrd="0" destOrd="0" presId="urn:microsoft.com/office/officeart/2005/8/layout/process4"/>
    <dgm:cxn modelId="{574DBB2E-43A1-C746-8105-721C19A213EE}" type="presOf" srcId="{02F10F35-8421-ED4C-9925-38D889863885}" destId="{A04066C4-6FAF-FA45-8B28-79F69591D127}" srcOrd="0" destOrd="0" presId="urn:microsoft.com/office/officeart/2005/8/layout/process4"/>
    <dgm:cxn modelId="{6A1B0155-FA53-264C-8E83-416B8BE2046B}" type="presOf" srcId="{BB089321-72B9-934B-9C4E-E0BFB12ADE9C}" destId="{9E277070-48A1-9541-AE5F-EF57B4261A6F}" srcOrd="0" destOrd="0" presId="urn:microsoft.com/office/officeart/2005/8/layout/process4"/>
    <dgm:cxn modelId="{DCC01869-38D1-114C-9DFA-2B770ADB552F}" type="presOf" srcId="{E9BA551B-46FA-8841-B2BF-35B38742FD50}" destId="{BE98E91C-EA89-6B4F-9D4A-5251340FE36F}" srcOrd="0" destOrd="0" presId="urn:microsoft.com/office/officeart/2005/8/layout/process4"/>
    <dgm:cxn modelId="{EC2096CD-8AD7-B443-8537-874B0E18F512}" srcId="{DF038591-1F3E-A240-A7D3-D8C1CF476165}" destId="{BB089321-72B9-934B-9C4E-E0BFB12ADE9C}" srcOrd="0" destOrd="0" parTransId="{68FA815E-6A66-594E-B2F7-98BAA831EDA5}" sibTransId="{94EAF82B-875B-EB4F-94D7-0A49713799AB}"/>
    <dgm:cxn modelId="{C251411B-6BD1-FB49-8F8C-3700B551DBA8}" type="presOf" srcId="{B88327A4-4EC6-6346-97CE-4A8D5F8B9936}" destId="{AA8F331F-8747-9148-8A9A-17E7F6ED005D}" srcOrd="1" destOrd="0" presId="urn:microsoft.com/office/officeart/2005/8/layout/process4"/>
    <dgm:cxn modelId="{1D744E68-413F-F643-B356-52E7376561E4}" srcId="{924BE487-F688-B148-B928-83981E9BA7CA}" destId="{DF038591-1F3E-A240-A7D3-D8C1CF476165}" srcOrd="1" destOrd="0" parTransId="{2008DB38-A8C2-2A4E-9951-B0E93F7342BB}" sibTransId="{1065DE87-A5BD-AD48-8E3A-B3E8C9068154}"/>
    <dgm:cxn modelId="{DB777EDF-D31C-D342-9C27-BBEDED109553}" srcId="{756299D0-34B3-5841-BB2F-E230A3EF4DE8}" destId="{5C4C508E-A1A6-9B48-A9F6-202069A6F43E}" srcOrd="1" destOrd="0" parTransId="{46A6A794-E587-3046-BFAB-1954A8D0D8DC}" sibTransId="{30F52C03-8F95-1B4A-AEE5-AA9AB9103CF0}"/>
    <dgm:cxn modelId="{85BF77FA-1D8C-614E-BAE3-2FC051EFF3BE}" srcId="{DF038591-1F3E-A240-A7D3-D8C1CF476165}" destId="{02F10F35-8421-ED4C-9925-38D889863885}" srcOrd="1" destOrd="0" parTransId="{0CFB480D-F069-2840-BBD9-5D45DE1B8B45}" sibTransId="{C61E8DF7-ECE3-6140-907A-2E3EDEEA9140}"/>
    <dgm:cxn modelId="{73A4C05B-0BD0-854C-834D-801C60DDD7AB}" type="presOf" srcId="{756299D0-34B3-5841-BB2F-E230A3EF4DE8}" destId="{7A83305D-8797-AB49-B3AD-350E9266E374}" srcOrd="0" destOrd="0" presId="urn:microsoft.com/office/officeart/2005/8/layout/process4"/>
    <dgm:cxn modelId="{F0A3E762-6F2F-734D-9422-525C9A871BCC}" type="presOf" srcId="{DF038591-1F3E-A240-A7D3-D8C1CF476165}" destId="{7A660FC1-3974-FF4A-AA40-55207E46F7B1}" srcOrd="1" destOrd="0" presId="urn:microsoft.com/office/officeart/2005/8/layout/process4"/>
    <dgm:cxn modelId="{275117BC-FCEB-784F-8EB6-2486014EBC90}" type="presOf" srcId="{5C4C508E-A1A6-9B48-A9F6-202069A6F43E}" destId="{D4952E20-89BC-464B-9647-07E43EA5B994}" srcOrd="0" destOrd="0" presId="urn:microsoft.com/office/officeart/2005/8/layout/process4"/>
    <dgm:cxn modelId="{94B58AA8-5625-C54C-9B1B-0F0B25E65E9E}" type="presParOf" srcId="{B278A571-48BA-ED45-9798-6DF96F7819E3}" destId="{F2F9F26E-F2AA-3E4E-A99C-515AA36DA3CD}" srcOrd="0" destOrd="0" presId="urn:microsoft.com/office/officeart/2005/8/layout/process4"/>
    <dgm:cxn modelId="{EB90E01D-A963-8941-9173-E7D49C24E65C}" type="presParOf" srcId="{F2F9F26E-F2AA-3E4E-A99C-515AA36DA3CD}" destId="{93B9422C-2986-8E45-9283-F1796756F32D}" srcOrd="0" destOrd="0" presId="urn:microsoft.com/office/officeart/2005/8/layout/process4"/>
    <dgm:cxn modelId="{78EE7550-423E-CA4A-A8E2-8D93BD8BD668}" type="presParOf" srcId="{F2F9F26E-F2AA-3E4E-A99C-515AA36DA3CD}" destId="{AA8F331F-8747-9148-8A9A-17E7F6ED005D}" srcOrd="1" destOrd="0" presId="urn:microsoft.com/office/officeart/2005/8/layout/process4"/>
    <dgm:cxn modelId="{02939CE2-8158-9648-9ADA-9ECCACA1D808}" type="presParOf" srcId="{F2F9F26E-F2AA-3E4E-A99C-515AA36DA3CD}" destId="{E53899FA-055E-C546-B3C4-A9AA089A0143}" srcOrd="2" destOrd="0" presId="urn:microsoft.com/office/officeart/2005/8/layout/process4"/>
    <dgm:cxn modelId="{356F9729-41D3-7444-ACA3-4C8A277CCAF1}" type="presParOf" srcId="{E53899FA-055E-C546-B3C4-A9AA089A0143}" destId="{68076735-E3F6-8A43-80EC-3AF10D620A0F}" srcOrd="0" destOrd="0" presId="urn:microsoft.com/office/officeart/2005/8/layout/process4"/>
    <dgm:cxn modelId="{7731DB58-A81F-E94A-B7CD-A57F9AFD2C2D}" type="presParOf" srcId="{E53899FA-055E-C546-B3C4-A9AA089A0143}" destId="{EB7B48EF-0C01-E14A-AC5C-39F87C9BCF27}" srcOrd="1" destOrd="0" presId="urn:microsoft.com/office/officeart/2005/8/layout/process4"/>
    <dgm:cxn modelId="{B89EC9F0-7807-3549-BD5A-FDC9A5392314}" type="presParOf" srcId="{B278A571-48BA-ED45-9798-6DF96F7819E3}" destId="{294AB515-B4AC-7B4D-A8E9-4C446A2BA600}" srcOrd="1" destOrd="0" presId="urn:microsoft.com/office/officeart/2005/8/layout/process4"/>
    <dgm:cxn modelId="{1237F732-899B-0044-BDC7-4F1E32A504B4}" type="presParOf" srcId="{B278A571-48BA-ED45-9798-6DF96F7819E3}" destId="{86491601-AE4F-164D-92BD-8069D04AF065}" srcOrd="2" destOrd="0" presId="urn:microsoft.com/office/officeart/2005/8/layout/process4"/>
    <dgm:cxn modelId="{6EB03A95-D17C-BF44-8796-C3E89B114409}" type="presParOf" srcId="{86491601-AE4F-164D-92BD-8069D04AF065}" destId="{9FDAAA19-1310-384E-8F34-A0E69730DC0C}" srcOrd="0" destOrd="0" presId="urn:microsoft.com/office/officeart/2005/8/layout/process4"/>
    <dgm:cxn modelId="{686C7B4F-BA20-854E-9C51-480F7A0C7F83}" type="presParOf" srcId="{86491601-AE4F-164D-92BD-8069D04AF065}" destId="{7A660FC1-3974-FF4A-AA40-55207E46F7B1}" srcOrd="1" destOrd="0" presId="urn:microsoft.com/office/officeart/2005/8/layout/process4"/>
    <dgm:cxn modelId="{63BA07DD-6C41-8744-9E13-B58CEBA13E56}" type="presParOf" srcId="{86491601-AE4F-164D-92BD-8069D04AF065}" destId="{D7000745-2333-C34E-BDA4-498F2C581316}" srcOrd="2" destOrd="0" presId="urn:microsoft.com/office/officeart/2005/8/layout/process4"/>
    <dgm:cxn modelId="{4E800D82-0396-2D4C-AFB7-D3C1912F5D92}" type="presParOf" srcId="{D7000745-2333-C34E-BDA4-498F2C581316}" destId="{9E277070-48A1-9541-AE5F-EF57B4261A6F}" srcOrd="0" destOrd="0" presId="urn:microsoft.com/office/officeart/2005/8/layout/process4"/>
    <dgm:cxn modelId="{E4054359-380A-D14D-BB08-87CF5C4E7687}" type="presParOf" srcId="{D7000745-2333-C34E-BDA4-498F2C581316}" destId="{A04066C4-6FAF-FA45-8B28-79F69591D127}" srcOrd="1" destOrd="0" presId="urn:microsoft.com/office/officeart/2005/8/layout/process4"/>
    <dgm:cxn modelId="{7ACAD81D-FA62-9242-90BC-FD19A3275F87}" type="presParOf" srcId="{B278A571-48BA-ED45-9798-6DF96F7819E3}" destId="{0C64F6D4-0AB2-DB4F-8446-EE57FB73A0B6}" srcOrd="3" destOrd="0" presId="urn:microsoft.com/office/officeart/2005/8/layout/process4"/>
    <dgm:cxn modelId="{CFC4DA90-DF89-1942-9085-65645A7197CC}" type="presParOf" srcId="{B278A571-48BA-ED45-9798-6DF96F7819E3}" destId="{CA2843EE-6DF3-B241-B78B-91F66C8D556F}" srcOrd="4" destOrd="0" presId="urn:microsoft.com/office/officeart/2005/8/layout/process4"/>
    <dgm:cxn modelId="{98E8EABA-8229-6843-9800-687BBD617F16}" type="presParOf" srcId="{CA2843EE-6DF3-B241-B78B-91F66C8D556F}" destId="{7A83305D-8797-AB49-B3AD-350E9266E374}" srcOrd="0" destOrd="0" presId="urn:microsoft.com/office/officeart/2005/8/layout/process4"/>
    <dgm:cxn modelId="{751F8814-2992-CC44-9160-8B114130A4EB}" type="presParOf" srcId="{CA2843EE-6DF3-B241-B78B-91F66C8D556F}" destId="{FF5D7024-A1C0-B44B-BA13-8724A06A8A96}" srcOrd="1" destOrd="0" presId="urn:microsoft.com/office/officeart/2005/8/layout/process4"/>
    <dgm:cxn modelId="{097F6067-D4EE-6546-B4CC-E7CE1AE24376}" type="presParOf" srcId="{CA2843EE-6DF3-B241-B78B-91F66C8D556F}" destId="{2F4D0C90-DE8F-AA49-BD8B-42DB6807B689}" srcOrd="2" destOrd="0" presId="urn:microsoft.com/office/officeart/2005/8/layout/process4"/>
    <dgm:cxn modelId="{6EAE4764-D0BB-764B-BDAE-F43C263172FC}" type="presParOf" srcId="{2F4D0C90-DE8F-AA49-BD8B-42DB6807B689}" destId="{BE98E91C-EA89-6B4F-9D4A-5251340FE36F}" srcOrd="0" destOrd="0" presId="urn:microsoft.com/office/officeart/2005/8/layout/process4"/>
    <dgm:cxn modelId="{3636404D-A0AB-884E-9971-5CC46153DD4E}" type="presParOf" srcId="{2F4D0C90-DE8F-AA49-BD8B-42DB6807B689}" destId="{D4952E20-89BC-464B-9647-07E43EA5B99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26E263-75B5-46E3-9F8C-88D6495ABD33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6B53C6-E0EB-4DA1-BBFF-353877D67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2E32-9859-4FD4-83CB-32065522C960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BF9B-F50D-48D4-B987-836634144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9DB26-ACB3-4511-B130-E041BA70CBB6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DEB9-334F-424E-B32C-0275C5362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1018E-5B03-4BFD-AB25-CF66304F1467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E9B10-0F30-4F36-82AC-B80012C00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BB2B9-1A8E-4F86-98CF-D18616FBD087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7A4D8-C588-49B5-A9CE-043B510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77189-4ED2-4C11-AF6D-65ABB96CC312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BAD78-66F4-46F8-8149-0DBD5F08F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ECC7-8051-431A-8437-A39A96FDE816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7719-5F19-4661-8C72-547E42E7C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89B7-871D-430B-B502-026A090DA9C0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1D030-2ADA-43D2-A76F-2F14EA55D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ED869-6132-4F8B-A447-FAC330CA97FF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303C-15EB-49FD-8BD1-DA55E78E8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4E697-74E4-46BD-8CB5-DEA712F32A54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13742-FD79-4881-BA14-9FD90321E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4A823-B9FC-4391-8C2E-CC9547EB064A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E857-04F0-4B88-A19A-2CAB9018A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9315A-B784-4656-B541-D3B374E79D1C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32AED-825A-4313-A786-525EC7B6B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D05660-B17B-4AC8-B830-A522D6525E2C}" type="datetimeFigureOut">
              <a:rPr lang="en-US"/>
              <a:pPr>
                <a:defRPr/>
              </a:pPr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3D4DC3-44F0-4388-AF4C-6A94302B1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3713"/>
            <a:ext cx="7772400" cy="16319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889" dirty="0" smtClean="0">
                <a:latin typeface="Century Gothic"/>
                <a:cs typeface="Century Gothic"/>
              </a:rPr>
              <a:t>NOTHING</a:t>
            </a:r>
            <a:r>
              <a:rPr lang="en-US" sz="6000" dirty="0" smtClean="0">
                <a:latin typeface="Century Gothic"/>
                <a:cs typeface="Century Gothic"/>
              </a:rPr>
              <a:t/>
            </a:r>
            <a:br>
              <a:rPr lang="en-US" sz="6000" dirty="0" smtClean="0">
                <a:latin typeface="Century Gothic"/>
                <a:cs typeface="Century Gothic"/>
              </a:rPr>
            </a:br>
            <a:r>
              <a:rPr lang="en-US" sz="2222" spc="600" dirty="0" smtClean="0">
                <a:latin typeface="Century Gothic"/>
                <a:cs typeface="Century Gothic"/>
              </a:rPr>
              <a:t>APPAREL &amp; HARDGOODS</a:t>
            </a:r>
            <a:endParaRPr lang="en-US" sz="2222" spc="600" dirty="0">
              <a:latin typeface="Century Gothic"/>
              <a:cs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7263" y="3519488"/>
            <a:ext cx="4672012" cy="17526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spc="600" dirty="0" smtClean="0">
                <a:latin typeface="Century Gothic"/>
                <a:cs typeface="Century Gothic"/>
              </a:rPr>
              <a:t>MICHAEL MANNING 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1400" spc="600" dirty="0" smtClean="0">
                <a:latin typeface="Century Gothic"/>
                <a:cs typeface="Century Gothic"/>
              </a:rPr>
              <a:t>LUC NIKIEMA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1400" spc="600" dirty="0" smtClean="0">
              <a:latin typeface="Century Gothic"/>
              <a:cs typeface="Century Gothic"/>
            </a:endParaRP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1000" spc="600" dirty="0" smtClean="0">
                <a:latin typeface="Century Gothic"/>
                <a:cs typeface="Century Gothic"/>
              </a:rPr>
              <a:t>WEARENOTHING.NET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1000" spc="600" dirty="0" smtClean="0">
                <a:latin typeface="Century Gothic"/>
                <a:cs typeface="Century Gothic"/>
              </a:rPr>
              <a:t>WEARENOTHING.BIGCARTEL.COM</a:t>
            </a:r>
            <a:endParaRPr lang="en-US" sz="1000" spc="6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647700"/>
          </a:xfrm>
        </p:spPr>
        <p:txBody>
          <a:bodyPr rtlCol="0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spc="600" dirty="0" smtClean="0">
                <a:latin typeface="Century Gothic"/>
                <a:cs typeface="Century Gothic"/>
              </a:rPr>
              <a:t>FINANCING</a:t>
            </a:r>
            <a:endParaRPr lang="en-US" sz="3600" spc="6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474788"/>
            <a:ext cx="8229600" cy="38004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Initial start up costs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Family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Friends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Fools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Second round financing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Dependent on initial orders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Production volume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Angel investor (</a:t>
            </a:r>
            <a:r>
              <a:rPr lang="en-US" sz="2000" cap="small" dirty="0" err="1" smtClean="0">
                <a:latin typeface="Century Gothic"/>
                <a:cs typeface="Century Gothic"/>
              </a:rPr>
              <a:t>Volcom</a:t>
            </a:r>
            <a:r>
              <a:rPr lang="en-US" sz="2000" cap="small" dirty="0" smtClean="0">
                <a:latin typeface="Century Gothic"/>
                <a:cs typeface="Century Gothic"/>
              </a:rPr>
              <a:t>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647700"/>
          </a:xfrm>
        </p:spPr>
        <p:txBody>
          <a:bodyPr rtlCol="0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spc="600" dirty="0" smtClean="0">
                <a:latin typeface="Century Gothic"/>
                <a:cs typeface="Century Gothic"/>
              </a:rPr>
              <a:t>BRAND IMAGE</a:t>
            </a:r>
            <a:endParaRPr lang="en-US" sz="3600" spc="6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446213"/>
            <a:ext cx="8229600" cy="48339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Contemporary Classic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Traditional garments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600" cap="small" dirty="0" smtClean="0">
                <a:latin typeface="Century Gothic"/>
                <a:cs typeface="Century Gothic"/>
              </a:rPr>
              <a:t>Pea Coat, Bomber Jacket, T-Shirt, Button Downs…Etc.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600" cap="small" dirty="0" smtClean="0">
                <a:latin typeface="Century Gothic"/>
                <a:cs typeface="Century Gothic"/>
              </a:rPr>
              <a:t>Ralph Lauren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Nothing Flashy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Basic colors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Simple prints and logo designs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Classic silhouettes</a:t>
            </a:r>
            <a:endParaRPr lang="en-US" sz="16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American Minimalism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Charles &amp; Ray Eames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Donald Judd</a:t>
            </a:r>
          </a:p>
          <a:p>
            <a:pPr lvl="1" fontAlgn="auto">
              <a:spcAft>
                <a:spcPts val="0"/>
              </a:spcAft>
              <a:buFont typeface="Arial"/>
              <a:buNone/>
              <a:defRPr/>
            </a:pPr>
            <a:endParaRPr lang="en-US" sz="2000" cap="small" dirty="0" smtClean="0">
              <a:latin typeface="Century Gothic"/>
              <a:cs typeface="Century Gothic"/>
            </a:endParaRPr>
          </a:p>
          <a:p>
            <a:pPr lvl="1" fontAlgn="auto">
              <a:spcAft>
                <a:spcPts val="0"/>
              </a:spcAft>
              <a:buFont typeface="Arial"/>
              <a:buNone/>
              <a:defRPr/>
            </a:pPr>
            <a:endParaRPr lang="en-US" sz="20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038"/>
            <a:ext cx="8229600" cy="584200"/>
          </a:xfrm>
        </p:spPr>
        <p:txBody>
          <a:bodyPr rtlCol="0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200" spc="600" dirty="0" smtClean="0">
                <a:latin typeface="Century Gothic"/>
                <a:cs typeface="Century Gothic"/>
              </a:rPr>
              <a:t>CHALLENGES GOING FORWARD</a:t>
            </a:r>
            <a:endParaRPr lang="en-US" sz="3200" spc="6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8229600" cy="47339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Raising initial start up funds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Securing more designers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Cut &amp; Sew manufacturing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Trade Shows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Connecting with additional retail accounts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Promoting the brand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Athletes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cap="small" dirty="0" smtClean="0">
                <a:latin typeface="Century Gothic"/>
                <a:cs typeface="Century Gothic"/>
              </a:rPr>
              <a:t>Advertising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600" cap="small" dirty="0" smtClean="0">
                <a:latin typeface="Century Gothic"/>
                <a:cs typeface="Century Gothic"/>
              </a:rPr>
              <a:t>Online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600" cap="small" dirty="0" smtClean="0">
                <a:latin typeface="Century Gothic"/>
                <a:cs typeface="Century Gothic"/>
              </a:rPr>
              <a:t>Offline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038"/>
            <a:ext cx="8229600" cy="584200"/>
          </a:xfrm>
        </p:spPr>
        <p:txBody>
          <a:bodyPr rtlCol="0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200" spc="600" dirty="0" smtClean="0">
                <a:latin typeface="Century Gothic"/>
                <a:cs typeface="Century Gothic"/>
              </a:rPr>
              <a:t>CONCLUSION</a:t>
            </a:r>
            <a:endParaRPr lang="en-US" sz="3200" spc="6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8229600" cy="47339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Low start-up costs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High margins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Highly dependent on networks and trends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Fundamental success is dependent on acquisition of good design talent and product differentiation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647700"/>
          </a:xfrm>
        </p:spPr>
        <p:txBody>
          <a:bodyPr rtlCol="0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spc="600" dirty="0" smtClean="0">
                <a:latin typeface="Century Gothic"/>
                <a:cs typeface="Century Gothic"/>
              </a:rPr>
              <a:t>AGENDA</a:t>
            </a:r>
            <a:endParaRPr lang="en-US" sz="3600" spc="6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004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Mission Statement / Team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Business Systems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Pricing Model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Budget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Financing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Sales Forecast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Brand Image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Challenges Going Forward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cap="small" dirty="0" smtClean="0">
                <a:latin typeface="Century Gothic"/>
                <a:cs typeface="Century Gothic"/>
              </a:rPr>
              <a:t>Conclusion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cap="small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647700"/>
          </a:xfrm>
        </p:spPr>
        <p:txBody>
          <a:bodyPr rtlCol="0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spc="600" dirty="0" smtClean="0">
                <a:latin typeface="Century Gothic"/>
                <a:cs typeface="Century Gothic"/>
              </a:rPr>
              <a:t>MISSION STATEMENT</a:t>
            </a:r>
            <a:endParaRPr lang="en-US" sz="3600" spc="6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525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NOTHING is a company which is dedicated to bringing urban teens and young adults high quality contemporary classical apparel and accessories from t-shirts to outerwear to hats to skateboards to wallets.</a:t>
            </a:r>
            <a:endParaRPr lang="en-US" sz="1800" cap="small" dirty="0">
              <a:latin typeface="Century Gothic"/>
              <a:cs typeface="Century Gothic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3713" y="3213100"/>
            <a:ext cx="8229600" cy="646113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pc="600" dirty="0">
                <a:latin typeface="Century Gothic"/>
                <a:ea typeface="+mj-ea"/>
                <a:cs typeface="Century Gothic"/>
              </a:rPr>
              <a:t>TEAM</a:t>
            </a:r>
            <a:endParaRPr lang="en-US" sz="3600" spc="600" dirty="0">
              <a:latin typeface="Century Gothic"/>
              <a:ea typeface="+mj-ea"/>
              <a:cs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075113"/>
            <a:ext cx="8229600" cy="13525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cap="small" dirty="0">
                <a:latin typeface="Century Gothic"/>
                <a:cs typeface="Century Gothic"/>
              </a:rPr>
              <a:t>Michael Manning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cap="small" dirty="0">
                <a:latin typeface="Century Gothic"/>
                <a:cs typeface="Century Gothic"/>
              </a:rPr>
              <a:t>Luc </a:t>
            </a:r>
            <a:r>
              <a:rPr lang="en-US" cap="small" dirty="0" err="1">
                <a:latin typeface="Century Gothic"/>
                <a:cs typeface="Century Gothic"/>
              </a:rPr>
              <a:t>Nikiema</a:t>
            </a:r>
            <a:endParaRPr lang="en-US" cap="small" dirty="0">
              <a:latin typeface="Century Gothic"/>
              <a:cs typeface="Century Gothic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cap="small" dirty="0">
                <a:latin typeface="Century Gothic"/>
                <a:cs typeface="Century Gothic"/>
              </a:rPr>
              <a:t>Design Team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cap="small" dirty="0">
                <a:latin typeface="Century Gothic"/>
                <a:cs typeface="Century Gothic"/>
              </a:rPr>
              <a:t>Production Team (518 Prints &amp; </a:t>
            </a:r>
            <a:r>
              <a:rPr lang="en-US" cap="small" dirty="0" err="1">
                <a:latin typeface="Century Gothic"/>
                <a:cs typeface="Century Gothic"/>
              </a:rPr>
              <a:t>Dynotex</a:t>
            </a:r>
            <a:r>
              <a:rPr lang="en-US" cap="small" dirty="0">
                <a:latin typeface="Century Gothic"/>
                <a:cs typeface="Century Gothic"/>
              </a:rPr>
              <a:t> Brooklyn)</a:t>
            </a:r>
            <a:endParaRPr lang="en-US" cap="small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647700"/>
          </a:xfrm>
        </p:spPr>
        <p:txBody>
          <a:bodyPr rtlCol="0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spc="600" dirty="0" smtClean="0">
                <a:latin typeface="Century Gothic"/>
                <a:cs typeface="Century Gothic"/>
              </a:rPr>
              <a:t>VALUE CHAIN</a:t>
            </a:r>
            <a:endParaRPr lang="en-US" sz="3600" spc="600" dirty="0">
              <a:latin typeface="Century Gothic"/>
              <a:cs typeface="Century Gothic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209790" y="1397000"/>
          <a:ext cx="8686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647700"/>
          </a:xfrm>
        </p:spPr>
        <p:txBody>
          <a:bodyPr rtlCol="0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spc="600" dirty="0" smtClean="0">
                <a:latin typeface="Century Gothic"/>
                <a:cs typeface="Century Gothic"/>
              </a:rPr>
              <a:t>BUSINESS PROCESSES</a:t>
            </a:r>
            <a:endParaRPr lang="en-US" sz="3600" spc="600" dirty="0">
              <a:latin typeface="Century Gothic"/>
              <a:cs typeface="Century Gothic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38175" y="1349375"/>
            <a:ext cx="8229600" cy="5257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Web Presence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1800" cap="small" dirty="0" err="1" smtClean="0">
                <a:latin typeface="Century Gothic"/>
                <a:cs typeface="Century Gothic"/>
              </a:rPr>
              <a:t>Webstore</a:t>
            </a:r>
            <a:endParaRPr lang="en-US" sz="1800" cap="small" dirty="0" smtClean="0">
              <a:latin typeface="Century Gothic"/>
              <a:cs typeface="Century Gothic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Website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Inventory Management/Logistics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Sales &amp; Marketing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Deal with retail accounts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Possible CRM system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Watch trends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Product Development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Graphic Design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Materials Choice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Pattern Making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Purchasing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Fabrics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1800" cap="small" dirty="0" smtClean="0">
                <a:latin typeface="Century Gothic"/>
                <a:cs typeface="Century Gothic"/>
              </a:rPr>
              <a:t>Blank T-Shirts/Sweatshirts</a:t>
            </a:r>
          </a:p>
          <a:p>
            <a:pPr lvl="1" fontAlgn="auto">
              <a:spcAft>
                <a:spcPts val="0"/>
              </a:spcAft>
              <a:buFont typeface="Arial"/>
              <a:buNone/>
              <a:defRPr/>
            </a:pPr>
            <a:endParaRPr lang="en-US" sz="18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18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1800" cap="small" dirty="0" smtClean="0">
              <a:latin typeface="Century Gothic"/>
              <a:cs typeface="Century Gothic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1800" cap="small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647700"/>
          </a:xfrm>
        </p:spPr>
        <p:txBody>
          <a:bodyPr rtlCol="0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spc="600" dirty="0" smtClean="0">
                <a:latin typeface="Century Gothic"/>
                <a:cs typeface="Century Gothic"/>
              </a:rPr>
              <a:t>PRICING MODEL</a:t>
            </a:r>
            <a:endParaRPr lang="en-US" sz="3600" spc="600" dirty="0">
              <a:latin typeface="Century Gothic"/>
              <a:cs typeface="Century Gothic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58563" y="2108794"/>
          <a:ext cx="7123685" cy="3780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2488" y="1244600"/>
            <a:ext cx="7126287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cap="small" dirty="0">
                <a:latin typeface="Century Gothic"/>
                <a:cs typeface="Century Gothic"/>
              </a:rPr>
              <a:t>Example of typical printed T-shirt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small" dirty="0">
                <a:latin typeface="Century Gothic"/>
                <a:cs typeface="Century Gothic"/>
              </a:rPr>
              <a:t>(Clothing mark up is traditionally 100%)</a:t>
            </a:r>
            <a:endParaRPr lang="en-US" cap="small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78" name="Group 198"/>
          <p:cNvGraphicFramePr>
            <a:graphicFrameLocks noGrp="1"/>
          </p:cNvGraphicFramePr>
          <p:nvPr/>
        </p:nvGraphicFramePr>
        <p:xfrm>
          <a:off x="153988" y="1563688"/>
          <a:ext cx="8853487" cy="3275012"/>
        </p:xfrm>
        <a:graphic>
          <a:graphicData uri="http://schemas.openxmlformats.org/drawingml/2006/table">
            <a:tbl>
              <a:tblPr/>
              <a:tblGrid>
                <a:gridCol w="1036637"/>
                <a:gridCol w="681038"/>
                <a:gridCol w="595312"/>
                <a:gridCol w="538163"/>
                <a:gridCol w="550862"/>
                <a:gridCol w="536575"/>
                <a:gridCol w="609600"/>
                <a:gridCol w="528638"/>
                <a:gridCol w="669925"/>
                <a:gridCol w="595312"/>
                <a:gridCol w="595313"/>
                <a:gridCol w="669925"/>
                <a:gridCol w="604837"/>
                <a:gridCol w="641350"/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J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J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J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Costs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Marketing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Sample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Rent 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10800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Costs/Shirt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20,000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22,000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24,200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26,620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29,282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32,210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35,431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38,974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42,872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47,159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51,875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57,062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427,686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Webstore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Webhosting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Employees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Total Costs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46015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25915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28115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30535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33197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36125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39346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42889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46786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51073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55789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60977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496765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40000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44000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48400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53240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58564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64420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70862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77948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85743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94317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103749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114124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855371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522288"/>
            <a:ext cx="8229600" cy="6477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pc="600" dirty="0">
                <a:latin typeface="Century Gothic"/>
                <a:ea typeface="+mj-ea"/>
                <a:cs typeface="Century Gothic"/>
              </a:rPr>
              <a:t>BUDGET</a:t>
            </a:r>
            <a:endParaRPr lang="en-US" sz="3600" spc="600" dirty="0">
              <a:latin typeface="Century Gothic"/>
              <a:ea typeface="+mj-ea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647700"/>
          </a:xfrm>
        </p:spPr>
        <p:txBody>
          <a:bodyPr rtlCol="0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spc="600" dirty="0" smtClean="0">
                <a:latin typeface="Century Gothic"/>
                <a:cs typeface="Century Gothic"/>
              </a:rPr>
              <a:t>CASH FLOW ANALYSIS</a:t>
            </a:r>
            <a:endParaRPr lang="en-US" sz="3600" spc="600" dirty="0">
              <a:latin typeface="Century Gothic"/>
              <a:cs typeface="Century Gothic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457200" y="1367250"/>
          <a:ext cx="7740442" cy="5049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647700"/>
          </a:xfrm>
        </p:spPr>
        <p:txBody>
          <a:bodyPr rtlCol="0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spc="600" dirty="0" smtClean="0">
                <a:latin typeface="Century Gothic"/>
                <a:cs typeface="Century Gothic"/>
              </a:rPr>
              <a:t>SALES FORESCAST</a:t>
            </a:r>
            <a:endParaRPr lang="en-US" sz="3600" spc="600" dirty="0">
              <a:latin typeface="Century Gothic"/>
              <a:cs typeface="Century Gothic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457200" y="1400240"/>
          <a:ext cx="7493029" cy="5197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337</Words>
  <Application>Microsoft Macintosh PowerPoint</Application>
  <PresentationFormat>On-screen Show (4:3)</PresentationFormat>
  <Paragraphs>198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Arial</vt:lpstr>
      <vt:lpstr>Century Gothic</vt:lpstr>
      <vt:lpstr>Times New Roman</vt:lpstr>
      <vt:lpstr>Office Theme</vt:lpstr>
      <vt:lpstr>NOTHING APPAREL &amp; HARDGOODS</vt:lpstr>
      <vt:lpstr>AGENDA</vt:lpstr>
      <vt:lpstr>MISSION STATEMENT</vt:lpstr>
      <vt:lpstr>VALUE CHAIN</vt:lpstr>
      <vt:lpstr>BUSINESS PROCESSES</vt:lpstr>
      <vt:lpstr>PRICING MODEL</vt:lpstr>
      <vt:lpstr>Slide 7</vt:lpstr>
      <vt:lpstr>CASH FLOW ANALYSIS</vt:lpstr>
      <vt:lpstr>SALES FORESCAST</vt:lpstr>
      <vt:lpstr>FINANCING</vt:lpstr>
      <vt:lpstr>BRAND IMAGE</vt:lpstr>
      <vt:lpstr>CHALLENGES GOING FORWARD</vt:lpstr>
      <vt:lpstr>CONCLUSION</vt:lpstr>
    </vt:vector>
  </TitlesOfParts>
  <Company>Manning Homes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APPAREL &amp; HARDGOODS</dc:title>
  <dc:creator>Tracey Manning</dc:creator>
  <cp:lastModifiedBy>SIRIUS</cp:lastModifiedBy>
  <cp:revision>74</cp:revision>
  <dcterms:created xsi:type="dcterms:W3CDTF">2010-12-08T18:44:59Z</dcterms:created>
  <dcterms:modified xsi:type="dcterms:W3CDTF">2010-12-08T22:01:57Z</dcterms:modified>
</cp:coreProperties>
</file>